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61" r:id="rId3"/>
    <p:sldId id="258" r:id="rId4"/>
    <p:sldId id="262" r:id="rId5"/>
    <p:sldId id="266" r:id="rId6"/>
    <p:sldId id="267" r:id="rId7"/>
    <p:sldId id="265" r:id="rId8"/>
    <p:sldId id="264" r:id="rId9"/>
    <p:sldId id="25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1D29-5AB8-41A9-B12D-C1BA1E63DB0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1CA5-22EE-4D98-98E8-A5B1160A1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B1CA5-22EE-4D98-98E8-A5B1160A1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9B83E7D-27DF-469C-8AB5-2BCBEF1E16F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4F5373B-0C97-45D8-86AA-632D4C9463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7/Willis_Carrier_1915.jpg" TargetMode="External"/><Relationship Id="rId7" Type="http://schemas.openxmlformats.org/officeDocument/2006/relationships/hyperlink" Target="http://www.engineering.pitt.edu/mems/" TargetMode="External"/><Relationship Id="rId2" Type="http://schemas.openxmlformats.org/officeDocument/2006/relationships/hyperlink" Target="http://www.amanoverseas.com/engineers-recruitment-agency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ling-jcb.com/used-jcb-machines" TargetMode="External"/><Relationship Id="rId5" Type="http://schemas.openxmlformats.org/officeDocument/2006/relationships/hyperlink" Target="http://www.seriouswheels.com/def/Ford-Model-T-Centennial-1926-Model-T-Assembly-1280x960.htm" TargetMode="External"/><Relationship Id="rId4" Type="http://schemas.openxmlformats.org/officeDocument/2006/relationships/hyperlink" Target="http://econhist.econproph.net/2012/12/henry-ford-changing-the-automotive-indust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O9JBt-3COFI?hl=en_US&amp;version=2&amp;rel=0" TargetMode="External"/><Relationship Id="rId1" Type="http://schemas.openxmlformats.org/officeDocument/2006/relationships/video" Target="http://www.youtube.com/v/ocqceS7KlzE?hl=en_US&amp;version=2&amp;rel=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CB_%28company%29" TargetMode="External"/><Relationship Id="rId3" Type="http://schemas.openxmlformats.org/officeDocument/2006/relationships/hyperlink" Target="http://www.bls.gov/ooh/architecture-and-engineering/mechanical-engineers.htm#tab-6\" TargetMode="External"/><Relationship Id="rId7" Type="http://schemas.openxmlformats.org/officeDocument/2006/relationships/hyperlink" Target="http://en.wikipedia.org/wiki/Ford_Motor_Company" TargetMode="External"/><Relationship Id="rId2" Type="http://schemas.openxmlformats.org/officeDocument/2006/relationships/hyperlink" Target="http://www.bls.gov/ooh/architecture-and-engineering/mechanical-engineer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necticuthistory.org/david-bushnell-and-his-revolutionary-submarine/" TargetMode="External"/><Relationship Id="rId5" Type="http://schemas.openxmlformats.org/officeDocument/2006/relationships/hyperlink" Target="http://www.carrier.com/carrier/en/us/about/willis-carrier/" TargetMode="External"/><Relationship Id="rId4" Type="http://schemas.openxmlformats.org/officeDocument/2006/relationships/hyperlink" Target="http://education-portal.com/mechanical_engine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Lucia </a:t>
            </a:r>
            <a:r>
              <a:rPr lang="en-US" dirty="0" err="1" smtClean="0"/>
              <a:t>Garay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Mechanical Engineering</a:t>
            </a:r>
            <a:endParaRPr lang="en-US" sz="5400" dirty="0"/>
          </a:p>
        </p:txBody>
      </p:sp>
      <p:pic>
        <p:nvPicPr>
          <p:cNvPr id="2050" name="Picture 2" descr="http://www.amanoverseas.com/images/engin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19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www.amanoverseas.com/engineers-recruitment-agency-9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upload.wikimedia.org/wikipedia/commons/a/a7/Willis_Carrier_1915.jpg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http://econhist.econproph.net/2012/12/henry-ford-changing-the-automotive-industry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www.seriouswheels.com/def/Ford-Model-T-Centennial-1926-Model-T-Assembly-1280x960.htm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www.watling-jcb.com/used-jcb-machines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http://www.engineering.pitt.edu/mems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Engineers Duties include the following: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Analyzing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esearching ways to 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solve the problem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Designing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redesigning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mechanical and thermal devices using analysis and computer-aided design  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prototypes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designs they created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Analyzing test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possibly improving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design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Overseeing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manufacturing process for the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97799"/>
            <a:ext cx="5562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Skills</a:t>
            </a:r>
            <a:endParaRPr lang="en-US" dirty="0"/>
          </a:p>
        </p:txBody>
      </p:sp>
      <p:pic>
        <p:nvPicPr>
          <p:cNvPr id="6" name="ocqceS7KlzE?hl=en_US&amp;version=2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376" y="4250391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2362200"/>
            <a:ext cx="5940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1</a:t>
            </a:r>
          </a:p>
          <a:p>
            <a:r>
              <a:rPr lang="en-US" b="1" dirty="0"/>
              <a:t>Day in the Life: Mechanical </a:t>
            </a:r>
            <a:r>
              <a:rPr lang="en-US" b="1" dirty="0" smtClean="0"/>
              <a:t>Engineer</a:t>
            </a:r>
          </a:p>
          <a:p>
            <a:r>
              <a:rPr lang="en-US" dirty="0" smtClean="0"/>
              <a:t>Video 2</a:t>
            </a:r>
          </a:p>
          <a:p>
            <a:r>
              <a:rPr lang="en-US" b="1" dirty="0"/>
              <a:t>Mechanical Engineer - Profiles of Scientists and Engineers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O9JBt-3COFI?hl=en_US&amp;version=2&amp;rel=0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536141" y="424590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8240132"/>
              </p:ext>
            </p:extLst>
          </p:nvPr>
        </p:nvGraphicFramePr>
        <p:xfrm>
          <a:off x="762000" y="3200401"/>
          <a:ext cx="5257800" cy="279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113"/>
                <a:gridCol w="958687"/>
              </a:tblGrid>
              <a:tr h="691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Computer and electronic product manufacturing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$84,860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</a:tr>
              <a:tr h="691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Architectural, engineering, and related services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$84,030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</a:tr>
              <a:tr h="691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Transportation equipment manufacturing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$83,540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</a:tr>
              <a:tr h="360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Machinery manufacturing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$72,270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</a:tr>
              <a:tr h="360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Fabricated metal product manufacturing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$69,890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1" marR="8961" marT="8961" marB="8961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Outlook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70058"/>
            <a:ext cx="7315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2012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Pay was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about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$80,580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per year </a:t>
            </a:r>
            <a:r>
              <a:rPr lang="en-US" altLang="en-US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&amp;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$38.74 per hour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owest 10%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earned less than $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52,030</a:t>
            </a:r>
            <a:endParaRPr lang="en-US" altLang="en-US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Top 10%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earned more than $121,530.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latin typeface="Arial" panose="020B0604020202020204" pitchFamily="34" charset="0"/>
                <a:cs typeface="Arial" pitchFamily="34" charset="0"/>
              </a:rPr>
              <a:t>Expected </a:t>
            </a:r>
            <a:r>
              <a:rPr lang="en-US" altLang="en-US" dirty="0" smtClean="0">
                <a:latin typeface="Arial" panose="020B0604020202020204" pitchFamily="34" charset="0"/>
                <a:cs typeface="Arial" pitchFamily="34" charset="0"/>
              </a:rPr>
              <a:t>growth </a:t>
            </a:r>
            <a:r>
              <a:rPr lang="en-US" altLang="en-US" dirty="0" smtClean="0">
                <a:latin typeface="Arial" panose="020B0604020202020204" pitchFamily="34" charset="0"/>
                <a:cs typeface="Arial" pitchFamily="34" charset="0"/>
              </a:rPr>
              <a:t>rate 5%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top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five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engineer employing industries are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listed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in the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chart below.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6200"/>
            <a:ext cx="1709737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on June 16,1 1903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Founder Henry 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Headquarters Dearborn, </a:t>
            </a:r>
            <a:r>
              <a:rPr lang="en-US" dirty="0" smtClean="0"/>
              <a:t>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Designed and created the Model T automobile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Creation of the Model T lead to the development of </a:t>
            </a:r>
            <a:r>
              <a:rPr lang="en-US" dirty="0"/>
              <a:t>the assembly </a:t>
            </a:r>
            <a:r>
              <a:rPr lang="en-US" dirty="0" smtClean="0"/>
              <a:t>line production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Motor Company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048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803276"/>
            <a:ext cx="3818965" cy="28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know as JCB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Founded </a:t>
            </a:r>
            <a:r>
              <a:rPr lang="en-US" dirty="0" smtClean="0"/>
              <a:t>1945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ounder </a:t>
            </a:r>
            <a:r>
              <a:rPr lang="en-US" dirty="0"/>
              <a:t>Joseph Cyril </a:t>
            </a:r>
            <a:r>
              <a:rPr lang="en-US" dirty="0" err="1"/>
              <a:t>Bamford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Headquarters </a:t>
            </a:r>
            <a:r>
              <a:rPr lang="en-US" dirty="0" smtClean="0"/>
              <a:t>at </a:t>
            </a:r>
            <a:r>
              <a:rPr lang="en-US" dirty="0" err="1" smtClean="0"/>
              <a:t>Rocester</a:t>
            </a:r>
            <a:r>
              <a:rPr lang="en-US" dirty="0"/>
              <a:t>, Staffordshire, United </a:t>
            </a:r>
            <a:r>
              <a:rPr lang="en-US" dirty="0" smtClean="0"/>
              <a:t>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Designs and manufacturing </a:t>
            </a:r>
            <a:r>
              <a:rPr lang="en-US" dirty="0"/>
              <a:t>equipment for construction, demolition and </a:t>
            </a:r>
            <a:r>
              <a:rPr lang="en-US" dirty="0" smtClean="0"/>
              <a:t>agriculture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J.C. </a:t>
            </a:r>
            <a:r>
              <a:rPr lang="en-US" dirty="0" err="1"/>
              <a:t>Bamford</a:t>
            </a:r>
            <a:r>
              <a:rPr lang="en-US" dirty="0"/>
              <a:t> Excavators Limited</a:t>
            </a:r>
            <a:endParaRPr lang="en-US" dirty="0"/>
          </a:p>
        </p:txBody>
      </p:sp>
      <p:pic>
        <p:nvPicPr>
          <p:cNvPr id="2050" name="Picture 2" descr="https://www.watling-jcb.com/backgrounds/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05518"/>
            <a:ext cx="3886200" cy="29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1876-1950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inventor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Invented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modern air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Willis Carrier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56235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1740–1824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Credited for creating the first submarine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creation launched in 1776 and became known as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age 31, he attended Yale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Bushnell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3733800"/>
            <a:ext cx="4940261" cy="26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www.bls.gov/ooh/architecture-and-engineering/mechanical-engineers.htm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www.bls.gov/ooh/architecture-and-engineering/mechanical-engineers.htm#tab-6\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education-portal.com/mechanical_engineer.html</a:t>
            </a:r>
            <a:endParaRPr lang="en-US" dirty="0" smtClean="0"/>
          </a:p>
          <a:p>
            <a:r>
              <a:rPr lang="en-US" dirty="0">
                <a:hlinkClick r:id="rId5"/>
              </a:rPr>
              <a:t>www.carrier.com/carrier/en/us/about/willis-carrier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http://connecticuthistory.org/david-bushnell-and-his-revolutionary-submarine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en.wikipedia.org/wiki/Ford_Motor_Company</a:t>
            </a:r>
            <a:endParaRPr lang="en-US" dirty="0" smtClean="0"/>
          </a:p>
          <a:p>
            <a:r>
              <a:rPr lang="en-US" dirty="0">
                <a:hlinkClick r:id="rId8"/>
              </a:rPr>
              <a:t>http://en.wikipedia.org/wiki/JCB_%</a:t>
            </a:r>
            <a:r>
              <a:rPr lang="en-US" dirty="0" smtClean="0">
                <a:hlinkClick r:id="rId8"/>
              </a:rPr>
              <a:t>28company%29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2758</TotalTime>
  <Words>326</Words>
  <Application>Microsoft Office PowerPoint</Application>
  <PresentationFormat>On-screen Show (4:3)</PresentationFormat>
  <Paragraphs>81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Mechanical Engineering</vt:lpstr>
      <vt:lpstr>Nature of Work</vt:lpstr>
      <vt:lpstr>Required Skills</vt:lpstr>
      <vt:lpstr>Job Outlook</vt:lpstr>
      <vt:lpstr>Ford Motor Company</vt:lpstr>
      <vt:lpstr>J.C. Bamford Excavators Limited</vt:lpstr>
      <vt:lpstr>Willis Carrier</vt:lpstr>
      <vt:lpstr>David Bushnell</vt:lpstr>
      <vt:lpstr>Bibliography</vt:lpstr>
      <vt:lpstr>Picture Bibliography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Soc2</dc:creator>
  <cp:lastModifiedBy>Soc2</cp:lastModifiedBy>
  <cp:revision>39</cp:revision>
  <dcterms:created xsi:type="dcterms:W3CDTF">2014-08-21T13:04:47Z</dcterms:created>
  <dcterms:modified xsi:type="dcterms:W3CDTF">2014-09-01T16:57:04Z</dcterms:modified>
</cp:coreProperties>
</file>